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04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931C4E-A367-4EB6-91CD-FF6298678A0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A35A23B-3930-48CC-BF8B-A3F6F978D052}">
      <dgm:prSet/>
      <dgm:spPr/>
      <dgm:t>
        <a:bodyPr/>
        <a:lstStyle/>
        <a:p>
          <a:r>
            <a:rPr lang="en-US"/>
            <a:t>Detecting Various Player models in various maps.</a:t>
          </a:r>
        </a:p>
      </dgm:t>
    </dgm:pt>
    <dgm:pt modelId="{0878E74A-24D0-4C8B-A496-3A52D5341513}" type="parTrans" cxnId="{D7DC23D8-57C4-4E79-A4BA-A1C1B3A3F84A}">
      <dgm:prSet/>
      <dgm:spPr/>
      <dgm:t>
        <a:bodyPr/>
        <a:lstStyle/>
        <a:p>
          <a:endParaRPr lang="en-US"/>
        </a:p>
      </dgm:t>
    </dgm:pt>
    <dgm:pt modelId="{F0A240A3-91CF-4701-9C7A-9925CD470B9F}" type="sibTrans" cxnId="{D7DC23D8-57C4-4E79-A4BA-A1C1B3A3F84A}">
      <dgm:prSet/>
      <dgm:spPr/>
      <dgm:t>
        <a:bodyPr/>
        <a:lstStyle/>
        <a:p>
          <a:endParaRPr lang="en-US"/>
        </a:p>
      </dgm:t>
    </dgm:pt>
    <dgm:pt modelId="{B20C5E5D-7F05-4615-B0B8-10C383F5D0FE}">
      <dgm:prSet/>
      <dgm:spPr/>
      <dgm:t>
        <a:bodyPr/>
        <a:lstStyle/>
        <a:p>
          <a:r>
            <a:rPr lang="en-US"/>
            <a:t>Achieving this in real time</a:t>
          </a:r>
        </a:p>
      </dgm:t>
    </dgm:pt>
    <dgm:pt modelId="{65AE3B46-4110-41E2-993A-B7F3199BE8E6}" type="parTrans" cxnId="{5EFF1588-4E9B-431B-9A95-0E30E839464D}">
      <dgm:prSet/>
      <dgm:spPr/>
      <dgm:t>
        <a:bodyPr/>
        <a:lstStyle/>
        <a:p>
          <a:endParaRPr lang="en-US"/>
        </a:p>
      </dgm:t>
    </dgm:pt>
    <dgm:pt modelId="{9F5C40D4-678A-4F22-B9C5-41E7E22D6ACE}" type="sibTrans" cxnId="{5EFF1588-4E9B-431B-9A95-0E30E839464D}">
      <dgm:prSet/>
      <dgm:spPr/>
      <dgm:t>
        <a:bodyPr/>
        <a:lstStyle/>
        <a:p>
          <a:endParaRPr lang="en-US"/>
        </a:p>
      </dgm:t>
    </dgm:pt>
    <dgm:pt modelId="{D124D327-79A0-4B68-834B-CA2EEF36C416}" type="pres">
      <dgm:prSet presAssocID="{3E931C4E-A367-4EB6-91CD-FF6298678A0B}" presName="root" presStyleCnt="0">
        <dgm:presLayoutVars>
          <dgm:dir/>
          <dgm:resizeHandles val="exact"/>
        </dgm:presLayoutVars>
      </dgm:prSet>
      <dgm:spPr/>
    </dgm:pt>
    <dgm:pt modelId="{ACCBFC44-E886-45EC-9313-CDD7CC26133C}" type="pres">
      <dgm:prSet presAssocID="{3A35A23B-3930-48CC-BF8B-A3F6F978D052}" presName="compNode" presStyleCnt="0"/>
      <dgm:spPr/>
    </dgm:pt>
    <dgm:pt modelId="{501BB1FB-1BA5-4E67-B67E-8E99105A6019}" type="pres">
      <dgm:prSet presAssocID="{3A35A23B-3930-48CC-BF8B-A3F6F978D05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2023C42-22B3-4B5A-88B5-9DF541988543}" type="pres">
      <dgm:prSet presAssocID="{3A35A23B-3930-48CC-BF8B-A3F6F978D052}" presName="spaceRect" presStyleCnt="0"/>
      <dgm:spPr/>
    </dgm:pt>
    <dgm:pt modelId="{B79FDD6C-40ED-474E-AFA5-BDE45E4B0B2C}" type="pres">
      <dgm:prSet presAssocID="{3A35A23B-3930-48CC-BF8B-A3F6F978D052}" presName="textRect" presStyleLbl="revTx" presStyleIdx="0" presStyleCnt="2">
        <dgm:presLayoutVars>
          <dgm:chMax val="1"/>
          <dgm:chPref val="1"/>
        </dgm:presLayoutVars>
      </dgm:prSet>
      <dgm:spPr/>
    </dgm:pt>
    <dgm:pt modelId="{DACDEEBC-68C8-41E5-B8C7-CD37BDBA120F}" type="pres">
      <dgm:prSet presAssocID="{F0A240A3-91CF-4701-9C7A-9925CD470B9F}" presName="sibTrans" presStyleCnt="0"/>
      <dgm:spPr/>
    </dgm:pt>
    <dgm:pt modelId="{DA8CAD86-5FBA-484C-A588-91F336C28097}" type="pres">
      <dgm:prSet presAssocID="{B20C5E5D-7F05-4615-B0B8-10C383F5D0FE}" presName="compNode" presStyleCnt="0"/>
      <dgm:spPr/>
    </dgm:pt>
    <dgm:pt modelId="{B726E08F-1B92-4D97-A499-1F7FCC9C4668}" type="pres">
      <dgm:prSet presAssocID="{B20C5E5D-7F05-4615-B0B8-10C383F5D0F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B56BCC0-7FA9-4F9F-918B-6554C5D9A849}" type="pres">
      <dgm:prSet presAssocID="{B20C5E5D-7F05-4615-B0B8-10C383F5D0FE}" presName="spaceRect" presStyleCnt="0"/>
      <dgm:spPr/>
    </dgm:pt>
    <dgm:pt modelId="{1959CD0D-B0C7-49F3-9FD7-ECB8968E8D6C}" type="pres">
      <dgm:prSet presAssocID="{B20C5E5D-7F05-4615-B0B8-10C383F5D0F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29D3C47-1CF0-44AF-A47A-44887F149409}" type="presOf" srcId="{B20C5E5D-7F05-4615-B0B8-10C383F5D0FE}" destId="{1959CD0D-B0C7-49F3-9FD7-ECB8968E8D6C}" srcOrd="0" destOrd="0" presId="urn:microsoft.com/office/officeart/2018/2/layout/IconLabelList"/>
    <dgm:cxn modelId="{5EFF1588-4E9B-431B-9A95-0E30E839464D}" srcId="{3E931C4E-A367-4EB6-91CD-FF6298678A0B}" destId="{B20C5E5D-7F05-4615-B0B8-10C383F5D0FE}" srcOrd="1" destOrd="0" parTransId="{65AE3B46-4110-41E2-993A-B7F3199BE8E6}" sibTransId="{9F5C40D4-678A-4F22-B9C5-41E7E22D6ACE}"/>
    <dgm:cxn modelId="{DDDE94D7-50F6-4382-AE8A-2944968AC0CE}" type="presOf" srcId="{3E931C4E-A367-4EB6-91CD-FF6298678A0B}" destId="{D124D327-79A0-4B68-834B-CA2EEF36C416}" srcOrd="0" destOrd="0" presId="urn:microsoft.com/office/officeart/2018/2/layout/IconLabelList"/>
    <dgm:cxn modelId="{D7DC23D8-57C4-4E79-A4BA-A1C1B3A3F84A}" srcId="{3E931C4E-A367-4EB6-91CD-FF6298678A0B}" destId="{3A35A23B-3930-48CC-BF8B-A3F6F978D052}" srcOrd="0" destOrd="0" parTransId="{0878E74A-24D0-4C8B-A496-3A52D5341513}" sibTransId="{F0A240A3-91CF-4701-9C7A-9925CD470B9F}"/>
    <dgm:cxn modelId="{F55555EC-D531-4888-8008-4A54606F82F2}" type="presOf" srcId="{3A35A23B-3930-48CC-BF8B-A3F6F978D052}" destId="{B79FDD6C-40ED-474E-AFA5-BDE45E4B0B2C}" srcOrd="0" destOrd="0" presId="urn:microsoft.com/office/officeart/2018/2/layout/IconLabelList"/>
    <dgm:cxn modelId="{2F7EE999-C8F0-4949-B29A-A4655B6C1D8A}" type="presParOf" srcId="{D124D327-79A0-4B68-834B-CA2EEF36C416}" destId="{ACCBFC44-E886-45EC-9313-CDD7CC26133C}" srcOrd="0" destOrd="0" presId="urn:microsoft.com/office/officeart/2018/2/layout/IconLabelList"/>
    <dgm:cxn modelId="{CEA5BC16-4414-4AC1-9E85-A4AA583756C0}" type="presParOf" srcId="{ACCBFC44-E886-45EC-9313-CDD7CC26133C}" destId="{501BB1FB-1BA5-4E67-B67E-8E99105A6019}" srcOrd="0" destOrd="0" presId="urn:microsoft.com/office/officeart/2018/2/layout/IconLabelList"/>
    <dgm:cxn modelId="{C8D3D8EC-D923-4251-BEE4-171E5CEDCEA6}" type="presParOf" srcId="{ACCBFC44-E886-45EC-9313-CDD7CC26133C}" destId="{32023C42-22B3-4B5A-88B5-9DF541988543}" srcOrd="1" destOrd="0" presId="urn:microsoft.com/office/officeart/2018/2/layout/IconLabelList"/>
    <dgm:cxn modelId="{E702799E-5235-406E-A32F-B163F0E79265}" type="presParOf" srcId="{ACCBFC44-E886-45EC-9313-CDD7CC26133C}" destId="{B79FDD6C-40ED-474E-AFA5-BDE45E4B0B2C}" srcOrd="2" destOrd="0" presId="urn:microsoft.com/office/officeart/2018/2/layout/IconLabelList"/>
    <dgm:cxn modelId="{E8E79553-94E5-4696-8AA6-4FBC3CB41156}" type="presParOf" srcId="{D124D327-79A0-4B68-834B-CA2EEF36C416}" destId="{DACDEEBC-68C8-41E5-B8C7-CD37BDBA120F}" srcOrd="1" destOrd="0" presId="urn:microsoft.com/office/officeart/2018/2/layout/IconLabelList"/>
    <dgm:cxn modelId="{CB78B87F-5142-43AC-BC3D-54CE833A3A7E}" type="presParOf" srcId="{D124D327-79A0-4B68-834B-CA2EEF36C416}" destId="{DA8CAD86-5FBA-484C-A588-91F336C28097}" srcOrd="2" destOrd="0" presId="urn:microsoft.com/office/officeart/2018/2/layout/IconLabelList"/>
    <dgm:cxn modelId="{1480DAC3-AAFC-4FDE-A711-0C8E2D662C94}" type="presParOf" srcId="{DA8CAD86-5FBA-484C-A588-91F336C28097}" destId="{B726E08F-1B92-4D97-A499-1F7FCC9C4668}" srcOrd="0" destOrd="0" presId="urn:microsoft.com/office/officeart/2018/2/layout/IconLabelList"/>
    <dgm:cxn modelId="{A6729817-9E68-4D65-A865-903C94BB05AB}" type="presParOf" srcId="{DA8CAD86-5FBA-484C-A588-91F336C28097}" destId="{DB56BCC0-7FA9-4F9F-918B-6554C5D9A849}" srcOrd="1" destOrd="0" presId="urn:microsoft.com/office/officeart/2018/2/layout/IconLabelList"/>
    <dgm:cxn modelId="{F238856F-2046-486B-97FA-D6BDF0E267BE}" type="presParOf" srcId="{DA8CAD86-5FBA-484C-A588-91F336C28097}" destId="{1959CD0D-B0C7-49F3-9FD7-ECB8968E8D6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BB1FB-1BA5-4E67-B67E-8E99105A6019}">
      <dsp:nvSpPr>
        <dsp:cNvPr id="0" name=""/>
        <dsp:cNvSpPr/>
      </dsp:nvSpPr>
      <dsp:spPr>
        <a:xfrm>
          <a:off x="1743228" y="70052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FDD6C-40ED-474E-AFA5-BDE45E4B0B2C}">
      <dsp:nvSpPr>
        <dsp:cNvPr id="0" name=""/>
        <dsp:cNvSpPr/>
      </dsp:nvSpPr>
      <dsp:spPr>
        <a:xfrm>
          <a:off x="555228" y="311489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Detecting Various Player models in various maps.</a:t>
          </a:r>
        </a:p>
      </dsp:txBody>
      <dsp:txXfrm>
        <a:off x="555228" y="3114898"/>
        <a:ext cx="4320000" cy="720000"/>
      </dsp:txXfrm>
    </dsp:sp>
    <dsp:sp modelId="{B726E08F-1B92-4D97-A499-1F7FCC9C4668}">
      <dsp:nvSpPr>
        <dsp:cNvPr id="0" name=""/>
        <dsp:cNvSpPr/>
      </dsp:nvSpPr>
      <dsp:spPr>
        <a:xfrm>
          <a:off x="6819228" y="70052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9CD0D-B0C7-49F3-9FD7-ECB8968E8D6C}">
      <dsp:nvSpPr>
        <dsp:cNvPr id="0" name=""/>
        <dsp:cNvSpPr/>
      </dsp:nvSpPr>
      <dsp:spPr>
        <a:xfrm>
          <a:off x="5631228" y="311489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Achieving this in real time</a:t>
          </a:r>
        </a:p>
      </dsp:txBody>
      <dsp:txXfrm>
        <a:off x="5631228" y="3114898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3980-039D-454B-9F5F-3C930D490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1ED64-5B87-4A60-81B0-7049BD116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33313-E3F3-4285-8446-F9DF903B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D3278-84D1-4D91-AE72-637FC074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CA91E-C4A5-4D70-A2CB-543AE20B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7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5CA3-EA6B-42D7-8694-893655E2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74AFE-6F6E-47A9-B6CC-873159973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16CF1-4F66-43C9-8DB8-090CC31D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ECB2B-B703-417E-94DB-44C9265BA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6B57B-DE20-4A79-838A-DC8F6DA3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0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3A925-DBE1-4CC7-9A10-547FF5EBF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0D187-D8AB-4E01-9BE7-075D61035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F7732-3FED-4517-AAEC-70977EB0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8892F-43A3-40E7-9A32-AD7E985D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5DC87-CA74-48E5-9E95-7C90199F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7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D5F8-C3CF-4CB7-BF0D-24C76085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B400-C1F1-46EE-9A6E-C124A1334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0F373-C86A-438F-9577-DC333F4F4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4A1A-C0FC-4697-8722-826201E7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1C5C-384F-4246-9E36-89F3CB1B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9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E57A-D686-4A27-90A1-187D4811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0823F-E3CD-450A-A5A6-243E07A39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6A154-1ED0-4336-9C33-3F090052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E828E-6451-439F-9AC7-8DB0EEA12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2D014-EAEC-48AA-A48C-54E98BAA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0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4519-B2C9-44E9-896B-9F321479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64A0-7CF1-47E5-BA6B-74AAE8C9E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E3104-28FD-475A-A1EF-A93FC66B2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1A96E-0ECD-4B92-99DB-BC220402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826E9-10D8-44DC-8065-3AB32E23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B3D15-37D7-48FE-91E1-8022DAC5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7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D7BD-A319-437B-A170-03CD3E13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FA3A3-EEEF-4F4B-ADC9-9D2729834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57F22-0C44-43AE-8BBD-4C0BA373B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7F48D-212B-404D-9DCB-B5985576B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406F46-B82C-4727-B1AB-3614ED48B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1AF19-D6D4-4971-9468-268DC68B8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13F94-6D9C-4643-AEC1-DA1AA181D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E9E7CC-57F2-43CA-BBBE-5D81DA39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8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6127-D57A-4319-B0E1-494349D6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6381E-B62D-4364-B92D-DE6F6159B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6463E-B840-4CEA-8D9D-23F04CD2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90A9D-F06C-42CE-9375-E2E8B864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4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156DC-EF3C-4CE5-A224-C1A64965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44AFD-BDFC-4483-BEB2-3A7C4A05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52152-8DB7-4DD8-9A5D-19C8B3C0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6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EEB2-1A56-46EE-9D96-F36A7E50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2ED36-FA7A-4E6A-949F-40FB7DA90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F0819-E10E-413B-ADE4-606DBB699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FF545-5510-4969-B399-6D90A171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69FED-822B-4083-BCD1-07CDC48D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5AF9E-E3DA-49C3-83BF-A9B31D13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0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CFC2-15FA-4407-AE4F-AADECBCB1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B308D-B913-4037-8FAE-3F4201FD2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71921-B72E-42C4-AB20-93CD34A7F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C8E67-AEC5-42B2-A605-0C5D8BB4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F11A8-873F-4AED-85C4-EAD56E88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08022-AE40-447E-BE95-A05D9AFD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6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49FA06-4B1B-430A-8AEC-E6FBBD88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0EBAB-C60D-4647-A33C-7978B3239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10C0-595C-4A07-8F7A-397382A5E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51B74-21DD-41A1-8472-813D21AE05A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9DA04-3EBF-4588-BEEA-DCE76755D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EB230-F474-400C-BAB4-8BA28EF55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EA1B5-6883-4F4A-B0DF-31862F5DC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1408-429D-48E5-90FA-4DE2DD8BB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Target Detection in FPS (First person shooter)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A5F55-3DD3-48F9-BFDC-FF9C03187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7958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Sarp Özdemir</a:t>
            </a:r>
          </a:p>
        </p:txBody>
      </p:sp>
    </p:spTree>
    <p:extLst>
      <p:ext uri="{BB962C8B-B14F-4D97-AF65-F5344CB8AC3E}">
        <p14:creationId xmlns:p14="http://schemas.microsoft.com/office/powerpoint/2010/main" val="90368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2D13-4890-40CF-A9F2-4A6ADAA8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61" y="854522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Cutting Corners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BE65A-887C-4A29-8299-19B6967F9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6738"/>
            <a:ext cx="12192000" cy="2581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B20D8-E319-4DB9-9F17-4126175DD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992" y="0"/>
            <a:ext cx="4323008" cy="429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5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C292DC-7C07-4331-88B1-9E1F95AA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D1E597-FA99-4793-AE3B-8A8A6BB6C869}"/>
              </a:ext>
            </a:extLst>
          </p:cNvPr>
          <p:cNvSpPr txBox="1">
            <a:spLocks/>
          </p:cNvSpPr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Detecting Objects -&gt; 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Detecting more character models -&gt;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Detecting models from videos -&gt;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Acceleration of code -&gt;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Integration into game (if fast enough)</a:t>
            </a:r>
          </a:p>
        </p:txBody>
      </p:sp>
    </p:spTree>
    <p:extLst>
      <p:ext uri="{BB962C8B-B14F-4D97-AF65-F5344CB8AC3E}">
        <p14:creationId xmlns:p14="http://schemas.microsoft.com/office/powerpoint/2010/main" val="266099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8EA33E-5BA7-43E4-A992-C2CEAEA1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Hardware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28884-FD2C-4EB7-A4E9-6475D983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2400" dirty="0"/>
              <a:t>Useful for filtering operations</a:t>
            </a:r>
          </a:p>
          <a:p>
            <a:r>
              <a:rPr lang="en-US" sz="2400" dirty="0"/>
              <a:t>Not as useful for segmenting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82BADC-E825-42D6-A280-F20BBAAB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4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8EA33E-5BA7-43E4-A992-C2CEAEA1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Paramount Cache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28884-FD2C-4EB7-A4E9-6475D983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2400" dirty="0"/>
              <a:t>May be expensive for certain </a:t>
            </a:r>
            <a:r>
              <a:rPr lang="en-US" sz="2400" dirty="0" err="1"/>
              <a:t>situlations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7CCB53-28C7-454D-B3C2-D0840DADA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2301260"/>
            <a:ext cx="6285157" cy="45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09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6CF1-5B88-4746-8985-E318AFB2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4E18D-EFC5-4A38-9DEC-4D3348D1D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910" y="1690688"/>
            <a:ext cx="9761220" cy="4351338"/>
          </a:xfrm>
        </p:spPr>
        <p:txBody>
          <a:bodyPr/>
          <a:lstStyle/>
          <a:p>
            <a:r>
              <a:rPr lang="en-US" dirty="0"/>
              <a:t>Creating a screen </a:t>
            </a:r>
            <a:r>
              <a:rPr lang="en-US" dirty="0" err="1"/>
              <a:t>aimbot</a:t>
            </a:r>
            <a:r>
              <a:rPr lang="en-US" dirty="0"/>
              <a:t> for First person shooter games.</a:t>
            </a:r>
          </a:p>
          <a:p>
            <a:r>
              <a:rPr lang="en-US" dirty="0"/>
              <a:t>Achieve AI which can aim without reading data from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C3F99-7C7E-436F-B0FD-82F3ADCF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3429000"/>
            <a:ext cx="564896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DAEA9-1BA3-4214-91EF-35CF19B8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20" y="3429000"/>
            <a:ext cx="5648960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1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C292DC-7C07-4331-88B1-9E1F95AA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itle 1">
            <a:extLst>
              <a:ext uri="{FF2B5EF4-FFF2-40B4-BE49-F238E27FC236}">
                <a16:creationId xmlns:a16="http://schemas.microsoft.com/office/drawing/2014/main" id="{5E2C99A2-FCF7-40AF-800A-7A5D3005D4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716820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414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35FD3-F4ED-4C83-9020-3C735FC5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Proposed Approach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E205C-9F84-45F8-AAAE-F0FEB650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1) Resize and blur image</a:t>
            </a:r>
          </a:p>
          <a:p>
            <a:pPr lvl="1"/>
            <a:r>
              <a:rPr lang="en-US" dirty="0"/>
              <a:t>2) </a:t>
            </a:r>
            <a:r>
              <a:rPr lang="en-US" dirty="0" err="1"/>
              <a:t>Treshold</a:t>
            </a:r>
            <a:r>
              <a:rPr lang="en-US" dirty="0"/>
              <a:t> image</a:t>
            </a:r>
          </a:p>
          <a:p>
            <a:pPr lvl="1"/>
            <a:r>
              <a:rPr lang="en-US" dirty="0"/>
              <a:t>3) Segment image</a:t>
            </a:r>
          </a:p>
          <a:p>
            <a:pPr lvl="1"/>
            <a:r>
              <a:rPr lang="en-US" dirty="0"/>
              <a:t>4) Calculate distance from center</a:t>
            </a:r>
          </a:p>
        </p:txBody>
      </p:sp>
    </p:spTree>
    <p:extLst>
      <p:ext uri="{BB962C8B-B14F-4D97-AF65-F5344CB8AC3E}">
        <p14:creationId xmlns:p14="http://schemas.microsoft.com/office/powerpoint/2010/main" val="369506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B737-AC8E-48A6-8B7B-7B35D670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Resizing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A7479-5BA9-4965-8B3F-F4A2EAEC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8" y="2236747"/>
            <a:ext cx="6149340" cy="345900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65A450A-099C-4026-A836-EBB34D92897A}"/>
              </a:ext>
            </a:extLst>
          </p:cNvPr>
          <p:cNvSpPr/>
          <p:nvPr/>
        </p:nvSpPr>
        <p:spPr>
          <a:xfrm>
            <a:off x="6629400" y="3637636"/>
            <a:ext cx="1743075" cy="657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0624C-D275-4A3B-B108-CFF01DDB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295" y="3069053"/>
            <a:ext cx="3190027" cy="179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3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714C-EA50-41AF-99B4-CDC95727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Thresholding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FA7C8-1945-4EEC-8DAA-E7B518DF1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847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4591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885B73-BA1E-477B-B000-5C9E99C9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71686"/>
            <a:ext cx="7688151" cy="4324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F50F1-EC4F-4860-943F-14EC3851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segments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2AD2B3-0224-4A5F-8C0F-E027EDC4CA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38199" y="2071686"/>
            <a:ext cx="7688151" cy="43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885B73-BA1E-477B-B000-5C9E99C9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503304"/>
            <a:ext cx="5143053" cy="2892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F50F1-EC4F-4860-943F-14EC3851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061" y="1047703"/>
            <a:ext cx="10515600" cy="1325563"/>
          </a:xfrm>
        </p:spPr>
        <p:txBody>
          <a:bodyPr/>
          <a:lstStyle/>
          <a:p>
            <a:r>
              <a:rPr lang="en-US" dirty="0"/>
              <a:t>Multiple segments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33E33-96D8-4DF6-A31C-D90C3B67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88" y="3503303"/>
            <a:ext cx="5143053" cy="2892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BFF15-F197-4612-9A8A-41C2827B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861" y="264002"/>
            <a:ext cx="5143053" cy="2892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4A598B-8572-4EB8-93BB-C929133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30788" y="3503304"/>
            <a:ext cx="5143053" cy="2892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31A9FF-B6B5-4231-8F92-B701843F2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38199" y="3503303"/>
            <a:ext cx="5146695" cy="289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6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06D9E-7054-487B-9DFF-616F28B1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Matching segments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CD2E9-B5C7-4FCA-8783-5512E443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8" y="307730"/>
            <a:ext cx="3710553" cy="3997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E853F2-6218-47D4-969F-71C5A65D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3" y="159140"/>
            <a:ext cx="7287649" cy="409930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8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127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Target Detection in FPS (First person shooter) games</vt:lpstr>
      <vt:lpstr>Motivation</vt:lpstr>
      <vt:lpstr>Objectives</vt:lpstr>
      <vt:lpstr>Proposed Approach</vt:lpstr>
      <vt:lpstr>Resizing</vt:lpstr>
      <vt:lpstr>Thresholding</vt:lpstr>
      <vt:lpstr>Creating segments</vt:lpstr>
      <vt:lpstr>Multiple segments</vt:lpstr>
      <vt:lpstr>Matching segments</vt:lpstr>
      <vt:lpstr>Cutting Corners</vt:lpstr>
      <vt:lpstr>Timeline</vt:lpstr>
      <vt:lpstr>Hardware acceleration</vt:lpstr>
      <vt:lpstr>Paramount Cache Accuracy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Detection in FPS (First person shooter) games</dc:title>
  <dc:creator>Sarp Özdemir</dc:creator>
  <cp:lastModifiedBy>Sarp Özdemir</cp:lastModifiedBy>
  <cp:revision>24</cp:revision>
  <dcterms:created xsi:type="dcterms:W3CDTF">2021-04-08T13:54:05Z</dcterms:created>
  <dcterms:modified xsi:type="dcterms:W3CDTF">2021-04-10T10:34:47Z</dcterms:modified>
</cp:coreProperties>
</file>